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Fire Department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70C0-9C6B-D241-91DD-C2569F8BC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D8076-4C19-404D-8A03-BECD8B734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25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Avenir Next LT Pro</vt:lpstr>
      <vt:lpstr>3DFloatVTI</vt:lpstr>
      <vt:lpstr>Fire Department Data Analysis</vt:lpstr>
      <vt:lpstr>Job Titles: Filtered</vt:lpstr>
      <vt:lpstr>Base Pay based on Pay Grade</vt:lpstr>
      <vt:lpstr>Base Pay per Job Class</vt:lpstr>
      <vt:lpstr>Yearly Data</vt:lpstr>
      <vt:lpstr>Data Summary</vt:lpstr>
      <vt:lpstr>Housing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Mohan Panga</cp:lastModifiedBy>
  <cp:revision>6</cp:revision>
  <dcterms:created xsi:type="dcterms:W3CDTF">2021-06-07T19:02:24Z</dcterms:created>
  <dcterms:modified xsi:type="dcterms:W3CDTF">2021-06-07T19:54:33Z</dcterms:modified>
</cp:coreProperties>
</file>